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7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</p:sldIdLst>
  <p:sldSz cx="12192000" cy="6858000"/>
  <p:notesSz cx="6668770" cy="9928225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7" Type="http://schemas.openxmlformats.org/officeDocument/2006/relationships/tags" Target="tags/tag1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73197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68" y="1347464"/>
            <a:ext cx="6467825" cy="363815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8476" y="5187735"/>
            <a:ext cx="5187809" cy="42445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73197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client</a:t>
            </a:r>
            <a:r>
              <a:rPr lang="zh-CN" altLang="en-US"/>
              <a:t>类依赖代理者</a:t>
            </a:r>
            <a:r>
              <a:rPr lang="en-US" altLang="zh-CN"/>
              <a:t>businessDelegate</a:t>
            </a:r>
            <a:endParaRPr lang="en-US" altLang="zh-CN"/>
          </a:p>
          <a:p>
            <a:r>
              <a:rPr lang="zh-CN" altLang="en-US"/>
              <a:t>代理者代理查找执行，通过代理者返回客户端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微波炉案例：</a:t>
            </a:r>
            <a:endParaRPr lang="zh-CN" altLang="en-US"/>
          </a:p>
          <a:p>
            <a:r>
              <a:rPr lang="en-US" altLang="zh-CN"/>
              <a:t> </a:t>
            </a:r>
            <a:r>
              <a:rPr lang="zh-CN" altLang="en-US"/>
              <a:t>中心控制构件：事件采集到之后将请求信息传递给中央控制器</a:t>
            </a:r>
            <a:r>
              <a:rPr lang="en-US" altLang="zh-CN"/>
              <a:t>(</a:t>
            </a:r>
            <a:r>
              <a:rPr lang="zh-CN" altLang="en-US"/>
              <a:t>上图最下面到中间</a:t>
            </a:r>
            <a:r>
              <a:rPr lang="en-US" altLang="zh-CN"/>
              <a:t>)</a:t>
            </a:r>
            <a:r>
              <a:rPr lang="zh-CN" altLang="en-US"/>
              <a:t>，中心控制构件再去发送指令</a:t>
            </a:r>
            <a:endParaRPr lang="zh-CN" altLang="en-US"/>
          </a:p>
          <a:p>
            <a:r>
              <a:rPr lang="en-US" altLang="zh-CN"/>
              <a:t> </a:t>
            </a:r>
            <a:r>
              <a:rPr lang="zh-CN" altLang="en-US"/>
              <a:t>构件调用接口</a:t>
            </a:r>
            <a:r>
              <a:rPr lang="en-US" altLang="zh-CN"/>
              <a:t>(</a:t>
            </a:r>
            <a:r>
              <a:rPr lang="zh-CN" altLang="en-US"/>
              <a:t>简化，具体没有给出</a:t>
            </a:r>
            <a:r>
              <a:rPr lang="en-US" altLang="zh-CN"/>
              <a:t>, </a:t>
            </a:r>
            <a:r>
              <a:rPr lang="zh-CN" altLang="en-US"/>
              <a:t>虚线</a:t>
            </a:r>
            <a:r>
              <a:rPr lang="en-US" altLang="zh-CN"/>
              <a:t>---&gt; </a:t>
            </a:r>
            <a:r>
              <a:rPr lang="zh-CN" altLang="en-US"/>
              <a:t>表示调用</a:t>
            </a:r>
            <a:r>
              <a:rPr lang="en-US" altLang="zh-CN"/>
              <a:t>, </a:t>
            </a:r>
            <a:r>
              <a:rPr lang="zh-CN" altLang="en-US"/>
              <a:t>实线表示执行</a:t>
            </a:r>
            <a:r>
              <a:rPr lang="en-US" altLang="zh-CN"/>
              <a:t>——|&gt;</a:t>
            </a:r>
            <a:r>
              <a:rPr lang="zh-CN" altLang="en-US"/>
              <a:t>，由另一个构件去实现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通过消息通信完成整个系统的控制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最上层是总控，由上到下依次控制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addaa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√x√√x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架构模式：顶层设计</a:t>
            </a:r>
            <a:endParaRPr lang="zh-CN" altLang="en-US"/>
          </a:p>
          <a:p>
            <a:r>
              <a:rPr lang="zh-CN" altLang="en-US"/>
              <a:t>框架解决模式如何编程实现。</a:t>
            </a:r>
            <a:endParaRPr lang="zh-CN" altLang="en-US"/>
          </a:p>
          <a:p>
            <a:r>
              <a:rPr lang="zh-CN" altLang="en-US"/>
              <a:t>设计模式是如何构建内部模块之间的设计。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6C0-AFE4-44A4-AB19-33F9FB92B1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06F7-6B5B-449C-BB65-4FDEFB956D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A36C0-AFE4-44A4-AB19-33F9FB92B1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06F7-6B5B-449C-BB65-4FDEFB956D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1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-2476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19380" y="-89090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jBjYTA1NzIzMGNmMTU3MjQ4N2ZmMjY4OWU0MDA4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39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curry</cp:lastModifiedBy>
  <cp:revision>17</cp:revision>
  <dcterms:created xsi:type="dcterms:W3CDTF">2023-10-06T13:58:00Z</dcterms:created>
  <dcterms:modified xsi:type="dcterms:W3CDTF">2023-10-12T06:40:30Z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22A6C72DD74D41B49E2974C86DF56F5D</vt:lpwstr>
  </property>
  <property fmtid="{D5CDD505-2E9C-101B-9397-08002B2CF9AE}" pid="3" name="KSOProductBuildVer">
    <vt:lpwstr>2052-11.1.0.12358</vt:lpwstr>
  </property>
</Properties>
</file>